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"/>
  </p:notesMasterIdLst>
  <p:sldIdLst>
    <p:sldId id="306" r:id="rId2"/>
    <p:sldId id="387" r:id="rId3"/>
    <p:sldId id="391" r:id="rId4"/>
    <p:sldId id="392" r:id="rId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6292F"/>
    <a:srgbClr val="183E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浅色样式 1 - 强调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87500" autoAdjust="0"/>
  </p:normalViewPr>
  <p:slideViewPr>
    <p:cSldViewPr snapToGrid="0">
      <p:cViewPr varScale="1">
        <p:scale>
          <a:sx n="110" d="100"/>
          <a:sy n="110" d="100"/>
        </p:scale>
        <p:origin x="492" y="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7E50C0-F59D-4265-9884-4BB163F043B6}" type="datetimeFigureOut">
              <a:rPr lang="zh-CN" altLang="en-US" smtClean="0"/>
              <a:t>2021/12/18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780A37-D431-4B76-A9CC-FA6F7E66E7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24808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4B9571-4ED6-4C81-B95F-91FC05788F20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4B9571-4ED6-4C81-B95F-91FC05788F20}" type="slidenum">
              <a:rPr lang="zh-CN" altLang="en-US" smtClean="0"/>
              <a:t>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7FF3572-5646-457A-BE10-E2FA58833EE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03100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4B9571-4ED6-4C81-B95F-91FC05788F20}" type="slidenum">
              <a:rPr lang="zh-CN" altLang="en-US" smtClean="0"/>
              <a:t>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7FF3572-5646-457A-BE10-E2FA58833EE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83886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4B9571-4ED6-4C81-B95F-91FC05788F20}" type="slidenum">
              <a:rPr lang="zh-CN" altLang="en-US" smtClean="0"/>
              <a:t>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7FF3572-5646-457A-BE10-E2FA58833EE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05465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30BEA-91DE-425F-9A70-60AC6B27C6DE}" type="datetimeFigureOut">
              <a:rPr lang="zh-CN" altLang="en-US" smtClean="0"/>
              <a:t>2021/12/18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3108D-736D-4D0B-9347-29A7A9B45C5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30BEA-91DE-425F-9A70-60AC6B27C6DE}" type="datetimeFigureOut">
              <a:rPr lang="zh-CN" altLang="en-US" smtClean="0"/>
              <a:t>2021/12/18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3108D-736D-4D0B-9347-29A7A9B45C5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30BEA-91DE-425F-9A70-60AC6B27C6DE}" type="datetimeFigureOut">
              <a:rPr lang="zh-CN" altLang="en-US" smtClean="0"/>
              <a:t>2021/12/18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3108D-736D-4D0B-9347-29A7A9B45C5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/>
        </p:nvGrpSpPr>
        <p:grpSpPr>
          <a:xfrm>
            <a:off x="9214241" y="179334"/>
            <a:ext cx="2703782" cy="646764"/>
            <a:chOff x="9205483" y="280849"/>
            <a:chExt cx="2517243" cy="548463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05483" y="280849"/>
              <a:ext cx="618914" cy="548463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72038" y="341346"/>
              <a:ext cx="2050688" cy="464823"/>
            </a:xfrm>
            <a:prstGeom prst="rect">
              <a:avLst/>
            </a:prstGeom>
          </p:spPr>
        </p:pic>
      </p:grpSp>
      <p:cxnSp>
        <p:nvCxnSpPr>
          <p:cNvPr id="10" name="直接连接符 9"/>
          <p:cNvCxnSpPr/>
          <p:nvPr userDrawn="1"/>
        </p:nvCxnSpPr>
        <p:spPr>
          <a:xfrm>
            <a:off x="523982" y="846166"/>
            <a:ext cx="11178283" cy="0"/>
          </a:xfrm>
          <a:prstGeom prst="line">
            <a:avLst/>
          </a:prstGeom>
          <a:ln w="19050">
            <a:solidFill>
              <a:srgbClr val="CD2626"/>
            </a:solidFill>
          </a:ln>
          <a:effectLst>
            <a:outerShdw blurRad="50800" dist="38100" dir="5400000" algn="t" rotWithShape="0">
              <a:srgbClr val="D9D7DA">
                <a:alpha val="6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23982" y="77329"/>
            <a:ext cx="813731" cy="81373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30BEA-91DE-425F-9A70-60AC6B27C6DE}" type="datetimeFigureOut">
              <a:rPr lang="zh-CN" altLang="en-US" smtClean="0"/>
              <a:t>2021/12/18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3108D-736D-4D0B-9347-29A7A9B45C5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30BEA-91DE-425F-9A70-60AC6B27C6DE}" type="datetimeFigureOut">
              <a:rPr lang="zh-CN" altLang="en-US" smtClean="0"/>
              <a:t>2021/12/18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3108D-736D-4D0B-9347-29A7A9B45C5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30BEA-91DE-425F-9A70-60AC6B27C6DE}" type="datetimeFigureOut">
              <a:rPr lang="zh-CN" altLang="en-US" smtClean="0"/>
              <a:t>2021/12/18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3108D-736D-4D0B-9347-29A7A9B45C5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30BEA-91DE-425F-9A70-60AC6B27C6DE}" type="datetimeFigureOut">
              <a:rPr lang="zh-CN" altLang="en-US" smtClean="0"/>
              <a:t>2021/12/18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3108D-736D-4D0B-9347-29A7A9B45C5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30BEA-91DE-425F-9A70-60AC6B27C6DE}" type="datetimeFigureOut">
              <a:rPr lang="zh-CN" altLang="en-US" smtClean="0"/>
              <a:t>2021/12/18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3108D-736D-4D0B-9347-29A7A9B45C5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30BEA-91DE-425F-9A70-60AC6B27C6DE}" type="datetimeFigureOut">
              <a:rPr lang="zh-CN" altLang="en-US" smtClean="0"/>
              <a:t>2021/12/18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3108D-736D-4D0B-9347-29A7A9B45C5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30BEA-91DE-425F-9A70-60AC6B27C6DE}" type="datetimeFigureOut">
              <a:rPr lang="zh-CN" altLang="en-US" smtClean="0"/>
              <a:t>2021/12/18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3108D-736D-4D0B-9347-29A7A9B45C5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30BEA-91DE-425F-9A70-60AC6B27C6DE}" type="datetimeFigureOut">
              <a:rPr lang="zh-CN" altLang="en-US" smtClean="0"/>
              <a:t>2021/12/18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3108D-736D-4D0B-9347-29A7A9B45C5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>
            <a:lum/>
          </a:blip>
          <a:srcRect/>
          <a:stretch>
            <a:fillRect l="-10000" t="60000" r="-10000" b="-2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830BEA-91DE-425F-9A70-60AC6B27C6DE}" type="datetimeFigureOut">
              <a:rPr lang="zh-CN" altLang="en-US" smtClean="0"/>
              <a:t>2021/12/18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93108D-736D-4D0B-9347-29A7A9B45C5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矩形 28"/>
          <p:cNvSpPr/>
          <p:nvPr/>
        </p:nvSpPr>
        <p:spPr>
          <a:xfrm>
            <a:off x="2776746" y="4635211"/>
            <a:ext cx="6638508" cy="2476239"/>
          </a:xfrm>
          <a:prstGeom prst="rect">
            <a:avLst/>
          </a:prstGeom>
          <a:blipFill dpi="0" rotWithShape="1">
            <a:blip r:embed="rId3">
              <a:alphaModFix amt="5000"/>
            </a:blip>
            <a:srcRect/>
            <a:stretch>
              <a:fillRect t="-50527" b="1"/>
            </a:stretch>
          </a:blip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" name="矩形: 圆角 3"/>
          <p:cNvSpPr/>
          <p:nvPr/>
        </p:nvSpPr>
        <p:spPr>
          <a:xfrm>
            <a:off x="5172076" y="5945840"/>
            <a:ext cx="1533524" cy="254935"/>
          </a:xfrm>
          <a:prstGeom prst="roundRect">
            <a:avLst>
              <a:gd name="adj" fmla="val 6648"/>
            </a:avLst>
          </a:prstGeom>
          <a:solidFill>
            <a:srgbClr val="AB2B2B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fld id="{176E9124-94C9-45F8-991C-9243C15143EC}" type="datetime1">
              <a:rPr lang="zh-CN" altLang="en-US" sz="1600" spc="100">
                <a:latin typeface="Bahnschrift Light" panose="020B0502040204020203" pitchFamily="34" charset="0"/>
                <a:ea typeface="微软雅黑" panose="020B0503020204020204" pitchFamily="34" charset="-122"/>
              </a:rPr>
              <a:t>2021/12/18</a:t>
            </a:fld>
            <a:endParaRPr lang="zh-CN" altLang="en-US" dirty="0"/>
          </a:p>
        </p:txBody>
      </p:sp>
      <p:cxnSp>
        <p:nvCxnSpPr>
          <p:cNvPr id="8" name="直接连接符 7"/>
          <p:cNvCxnSpPr/>
          <p:nvPr/>
        </p:nvCxnSpPr>
        <p:spPr>
          <a:xfrm>
            <a:off x="2486290" y="2432693"/>
            <a:ext cx="7219421" cy="0"/>
          </a:xfrm>
          <a:prstGeom prst="line">
            <a:avLst/>
          </a:prstGeom>
          <a:ln w="12700">
            <a:solidFill>
              <a:srgbClr val="AB2B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2486290" y="4401169"/>
            <a:ext cx="7219421" cy="0"/>
          </a:xfrm>
          <a:prstGeom prst="line">
            <a:avLst/>
          </a:prstGeom>
          <a:ln w="12700">
            <a:solidFill>
              <a:srgbClr val="AB2B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2127742" y="2547232"/>
            <a:ext cx="7713067" cy="188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US" altLang="zh-CN" sz="3200" dirty="0">
                <a:latin typeface="微软雅黑" pitchFamily="34" charset="-122"/>
                <a:ea typeface="微软雅黑" pitchFamily="34" charset="-122"/>
                <a:cs typeface="Times New Roman" panose="02020603050405020304" pitchFamily="18" charset="0"/>
              </a:rPr>
              <a:t>Towards IP-based Geolocation via Fine-grained and Stable</a:t>
            </a:r>
          </a:p>
          <a:p>
            <a:pPr algn="ctr">
              <a:lnSpc>
                <a:spcPct val="125000"/>
              </a:lnSpc>
            </a:pPr>
            <a:r>
              <a:rPr lang="en-US" altLang="zh-CN" sz="3200" dirty="0">
                <a:latin typeface="微软雅黑" pitchFamily="34" charset="-122"/>
                <a:ea typeface="微软雅黑" pitchFamily="34" charset="-122"/>
                <a:cs typeface="Times New Roman" panose="02020603050405020304" pitchFamily="18" charset="0"/>
              </a:rPr>
              <a:t>Webcam Landmarks</a:t>
            </a:r>
            <a:endParaRPr lang="zh-CN" altLang="en-US" sz="2800" dirty="0">
              <a:latin typeface="微软雅黑" pitchFamily="34" charset="-122"/>
              <a:ea typeface="微软雅黑" pitchFamily="34" charset="-122"/>
              <a:cs typeface="Times New Roman" panose="02020603050405020304" pitchFamily="18" charset="0"/>
            </a:endParaRPr>
          </a:p>
        </p:txBody>
      </p:sp>
      <p:sp>
        <p:nvSpPr>
          <p:cNvPr id="13" name="矩形 12"/>
          <p:cNvSpPr/>
          <p:nvPr/>
        </p:nvSpPr>
        <p:spPr>
          <a:xfrm rot="19489470">
            <a:off x="2087430" y="75101"/>
            <a:ext cx="7815223" cy="70259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 rot="19677627">
            <a:off x="1696367" y="-185105"/>
            <a:ext cx="8799268" cy="7539332"/>
          </a:xfrm>
          <a:prstGeom prst="rect">
            <a:avLst/>
          </a:prstGeom>
          <a:noFill/>
          <a:ln w="393700">
            <a:gradFill flip="none" rotWithShape="1">
              <a:gsLst>
                <a:gs pos="0">
                  <a:schemeClr val="accent3">
                    <a:lumMod val="67000"/>
                    <a:alpha val="0"/>
                  </a:schemeClr>
                </a:gs>
                <a:gs pos="75000">
                  <a:srgbClr val="D9D7DA">
                    <a:alpha val="36000"/>
                  </a:srgbClr>
                </a:gs>
                <a:gs pos="100000">
                  <a:schemeClr val="accent3">
                    <a:lumMod val="60000"/>
                    <a:lumOff val="40000"/>
                    <a:alpha val="0"/>
                  </a:schemeClr>
                </a:gs>
              </a:gsLst>
              <a:lin ang="81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 rot="19689791">
            <a:off x="1250990" y="-594491"/>
            <a:ext cx="9690020" cy="8358103"/>
          </a:xfrm>
          <a:prstGeom prst="rect">
            <a:avLst/>
          </a:prstGeom>
          <a:noFill/>
          <a:ln w="25400">
            <a:solidFill>
              <a:srgbClr val="AB2B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 rot="19677627">
            <a:off x="837848" y="-966170"/>
            <a:ext cx="10516304" cy="9101460"/>
          </a:xfrm>
          <a:prstGeom prst="rect">
            <a:avLst/>
          </a:prstGeom>
          <a:noFill/>
          <a:ln w="304800">
            <a:gradFill flip="none" rotWithShape="1">
              <a:gsLst>
                <a:gs pos="0">
                  <a:schemeClr val="accent3">
                    <a:lumMod val="67000"/>
                    <a:alpha val="0"/>
                  </a:schemeClr>
                </a:gs>
                <a:gs pos="69000">
                  <a:srgbClr val="D9D7DA">
                    <a:alpha val="32000"/>
                  </a:srgbClr>
                </a:gs>
                <a:gs pos="100000">
                  <a:schemeClr val="accent3">
                    <a:lumMod val="60000"/>
                    <a:lumOff val="40000"/>
                    <a:alpha val="0"/>
                  </a:schemeClr>
                </a:gs>
              </a:gsLst>
              <a:lin ang="81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 rot="19677627">
            <a:off x="631957" y="-1193179"/>
            <a:ext cx="10928087" cy="9555478"/>
          </a:xfrm>
          <a:prstGeom prst="rect">
            <a:avLst/>
          </a:prstGeom>
          <a:noFill/>
          <a:ln w="127000">
            <a:solidFill>
              <a:srgbClr val="AB2B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0" name="直角三角形 19"/>
          <p:cNvSpPr/>
          <p:nvPr/>
        </p:nvSpPr>
        <p:spPr>
          <a:xfrm flipV="1">
            <a:off x="0" y="0"/>
            <a:ext cx="2809876" cy="1756941"/>
          </a:xfrm>
          <a:prstGeom prst="rtTriangle">
            <a:avLst/>
          </a:prstGeom>
          <a:solidFill>
            <a:srgbClr val="AB2B2B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21" name="直角三角形 20"/>
          <p:cNvSpPr/>
          <p:nvPr/>
        </p:nvSpPr>
        <p:spPr>
          <a:xfrm rot="16200000" flipV="1">
            <a:off x="-559805" y="4699477"/>
            <a:ext cx="2809876" cy="1756941"/>
          </a:xfrm>
          <a:prstGeom prst="rtTriangle">
            <a:avLst/>
          </a:prstGeom>
          <a:solidFill>
            <a:srgbClr val="AB2B2B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" name="直角三角形 21"/>
          <p:cNvSpPr/>
          <p:nvPr/>
        </p:nvSpPr>
        <p:spPr>
          <a:xfrm rot="16200000" flipH="1">
            <a:off x="9801294" y="562042"/>
            <a:ext cx="2952749" cy="1828666"/>
          </a:xfrm>
          <a:prstGeom prst="rtTriangle">
            <a:avLst/>
          </a:prstGeom>
          <a:solidFill>
            <a:srgbClr val="AB2B2B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3" name="直角三角形 22"/>
          <p:cNvSpPr/>
          <p:nvPr/>
        </p:nvSpPr>
        <p:spPr>
          <a:xfrm flipH="1">
            <a:off x="9783191" y="5443226"/>
            <a:ext cx="2442147" cy="1414770"/>
          </a:xfrm>
          <a:prstGeom prst="rtTriangle">
            <a:avLst/>
          </a:prstGeom>
          <a:solidFill>
            <a:srgbClr val="AB2B2B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6" name="组合 5"/>
          <p:cNvGrpSpPr/>
          <p:nvPr/>
        </p:nvGrpSpPr>
        <p:grpSpPr>
          <a:xfrm>
            <a:off x="3896094" y="822386"/>
            <a:ext cx="4399811" cy="813731"/>
            <a:chOff x="4386699" y="746886"/>
            <a:chExt cx="4399811" cy="813731"/>
          </a:xfrm>
        </p:grpSpPr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86699" y="746886"/>
              <a:ext cx="813731" cy="813731"/>
            </a:xfrm>
            <a:prstGeom prst="rect">
              <a:avLst/>
            </a:prstGeom>
          </p:spPr>
        </p:pic>
        <p:grpSp>
          <p:nvGrpSpPr>
            <p:cNvPr id="25" name="组合 24"/>
            <p:cNvGrpSpPr/>
            <p:nvPr/>
          </p:nvGrpSpPr>
          <p:grpSpPr>
            <a:xfrm>
              <a:off x="5384803" y="746904"/>
              <a:ext cx="3401707" cy="813713"/>
              <a:chOff x="9205483" y="280849"/>
              <a:chExt cx="2517243" cy="548463"/>
            </a:xfrm>
          </p:grpSpPr>
          <p:pic>
            <p:nvPicPr>
              <p:cNvPr id="26" name="图片 25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05483" y="280849"/>
                <a:ext cx="618914" cy="548463"/>
              </a:xfrm>
              <a:prstGeom prst="rect">
                <a:avLst/>
              </a:prstGeom>
            </p:spPr>
          </p:pic>
          <p:pic>
            <p:nvPicPr>
              <p:cNvPr id="27" name="图片 26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672038" y="341346"/>
                <a:ext cx="2050688" cy="464823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2D758478-D061-4A5B-808D-6B7D2CCD4E81}"/>
              </a:ext>
            </a:extLst>
          </p:cNvPr>
          <p:cNvSpPr/>
          <p:nvPr/>
        </p:nvSpPr>
        <p:spPr>
          <a:xfrm>
            <a:off x="1426054" y="247676"/>
            <a:ext cx="81064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CD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01</a:t>
            </a:r>
            <a:r>
              <a:rPr lang="en-US" altLang="zh-CN" sz="3000" b="1" dirty="0">
                <a:solidFill>
                  <a:srgbClr val="CD262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zh-CN" altLang="en-US" sz="3000" b="1" dirty="0">
              <a:solidFill>
                <a:srgbClr val="CD262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EC43E69-D52E-4FD2-A76E-9859A5857B0D}"/>
              </a:ext>
            </a:extLst>
          </p:cNvPr>
          <p:cNvSpPr txBox="1"/>
          <p:nvPr/>
        </p:nvSpPr>
        <p:spPr>
          <a:xfrm>
            <a:off x="1992593" y="273047"/>
            <a:ext cx="4234396" cy="511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5000"/>
              </a:lnSpc>
            </a:pPr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Abstract</a:t>
            </a:r>
            <a:endParaRPr lang="zh-CN" altLang="en-US" sz="2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A04A963-A2F3-45AC-8F88-DA5D745F7255}"/>
              </a:ext>
            </a:extLst>
          </p:cNvPr>
          <p:cNvSpPr txBox="1"/>
          <p:nvPr/>
        </p:nvSpPr>
        <p:spPr>
          <a:xfrm>
            <a:off x="993913" y="1401417"/>
            <a:ext cx="164989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err="1"/>
              <a:t>GeoCAM</a:t>
            </a:r>
            <a:r>
              <a:rPr lang="zh-CN" altLang="en-US" sz="2400" b="1" dirty="0"/>
              <a:t>：</a:t>
            </a:r>
            <a:endParaRPr lang="en-US" altLang="zh-CN" sz="2400" b="1" dirty="0"/>
          </a:p>
          <a:p>
            <a:r>
              <a:rPr lang="en-US" altLang="zh-CN" dirty="0"/>
              <a:t>	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A212D9D-A704-4E17-BF0A-46B048752E54}"/>
              </a:ext>
            </a:extLst>
          </p:cNvPr>
          <p:cNvSpPr txBox="1"/>
          <p:nvPr/>
        </p:nvSpPr>
        <p:spPr>
          <a:xfrm>
            <a:off x="1709531" y="2001160"/>
            <a:ext cx="927320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        automatically generate qualified landmarks from online webcams, providing IP-based geolocation services with high accuracy and wide coverage. </a:t>
            </a:r>
          </a:p>
          <a:p>
            <a:endParaRPr lang="en-US" altLang="zh-CN" dirty="0"/>
          </a:p>
          <a:p>
            <a:r>
              <a:rPr lang="en-US" altLang="zh-CN" dirty="0"/>
              <a:t>        </a:t>
            </a:r>
            <a:r>
              <a:rPr lang="en-US" altLang="zh-CN" dirty="0" err="1"/>
              <a:t>GeoCAM</a:t>
            </a:r>
            <a:r>
              <a:rPr lang="en-US" altLang="zh-CN" dirty="0"/>
              <a:t> periodically monitors websites that are hosting live webcams and uses the natural language processing</a:t>
            </a:r>
            <a:r>
              <a:rPr lang="zh-CN" altLang="en-US" dirty="0"/>
              <a:t> </a:t>
            </a:r>
            <a:r>
              <a:rPr lang="en-US" altLang="zh-CN" dirty="0"/>
              <a:t>technique to extract the IP addresses and latitude/</a:t>
            </a:r>
            <a:r>
              <a:rPr lang="en-US" altLang="zh-CN" dirty="0" err="1"/>
              <a:t>longitudeof</a:t>
            </a:r>
            <a:r>
              <a:rPr lang="en-US" altLang="zh-CN" dirty="0"/>
              <a:t> webcams for generating landmarks at large-scale.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540639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2D758478-D061-4A5B-808D-6B7D2CCD4E81}"/>
              </a:ext>
            </a:extLst>
          </p:cNvPr>
          <p:cNvSpPr/>
          <p:nvPr/>
        </p:nvSpPr>
        <p:spPr>
          <a:xfrm>
            <a:off x="1426054" y="247676"/>
            <a:ext cx="81064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CD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02</a:t>
            </a:r>
            <a:r>
              <a:rPr lang="en-US" altLang="zh-CN" sz="3000" b="1" dirty="0">
                <a:solidFill>
                  <a:srgbClr val="CD262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zh-CN" altLang="en-US" sz="3000" b="1" dirty="0">
              <a:solidFill>
                <a:srgbClr val="CD262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EC43E69-D52E-4FD2-A76E-9859A5857B0D}"/>
              </a:ext>
            </a:extLst>
          </p:cNvPr>
          <p:cNvSpPr txBox="1"/>
          <p:nvPr/>
        </p:nvSpPr>
        <p:spPr>
          <a:xfrm>
            <a:off x="1992593" y="273047"/>
            <a:ext cx="4234396" cy="511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5000"/>
              </a:lnSpc>
            </a:pPr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Architecture</a:t>
            </a:r>
            <a:endParaRPr lang="zh-CN" altLang="en-US" sz="2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711C71C-CD52-4C7B-82AB-212E56E024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341" y="1389844"/>
            <a:ext cx="10123809" cy="2371429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DD69D0C1-4A21-4D68-9E68-58F676E83A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9245" y="3889351"/>
            <a:ext cx="2400000" cy="3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6856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2D758478-D061-4A5B-808D-6B7D2CCD4E81}"/>
              </a:ext>
            </a:extLst>
          </p:cNvPr>
          <p:cNvSpPr/>
          <p:nvPr/>
        </p:nvSpPr>
        <p:spPr>
          <a:xfrm>
            <a:off x="1426054" y="247676"/>
            <a:ext cx="81064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CD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03</a:t>
            </a:r>
            <a:r>
              <a:rPr lang="en-US" altLang="zh-CN" sz="3000" b="1" dirty="0">
                <a:solidFill>
                  <a:srgbClr val="CD262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zh-CN" altLang="en-US" sz="3000" b="1" dirty="0">
              <a:solidFill>
                <a:srgbClr val="CD262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EC43E69-D52E-4FD2-A76E-9859A5857B0D}"/>
              </a:ext>
            </a:extLst>
          </p:cNvPr>
          <p:cNvSpPr txBox="1"/>
          <p:nvPr/>
        </p:nvSpPr>
        <p:spPr>
          <a:xfrm>
            <a:off x="1992593" y="273047"/>
            <a:ext cx="4234396" cy="441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5000"/>
              </a:lnSpc>
            </a:pP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国防科大项目调研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DE201E1-9A92-4353-B994-01F6AF9938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2904" y="915828"/>
            <a:ext cx="7323908" cy="546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053805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17270</TotalTime>
  <Words>79</Words>
  <Application>Microsoft Office PowerPoint</Application>
  <PresentationFormat>宽屏</PresentationFormat>
  <Paragraphs>18</Paragraphs>
  <Slides>4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</vt:i4>
      </vt:variant>
    </vt:vector>
  </HeadingPairs>
  <TitlesOfParts>
    <vt:vector size="10" baseType="lpstr">
      <vt:lpstr>等线</vt:lpstr>
      <vt:lpstr>等线 Light</vt:lpstr>
      <vt:lpstr>微软雅黑</vt:lpstr>
      <vt:lpstr>Arial</vt:lpstr>
      <vt:lpstr>Bahnschrift Light</vt:lpstr>
      <vt:lpstr>Office 主题​​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miao tamiaode</dc:creator>
  <cp:lastModifiedBy>Jia Leyuan</cp:lastModifiedBy>
  <cp:revision>553</cp:revision>
  <dcterms:created xsi:type="dcterms:W3CDTF">2020-04-23T01:39:00Z</dcterms:created>
  <dcterms:modified xsi:type="dcterms:W3CDTF">2021-12-26T09:07:01Z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2052-11.1.0.9584</vt:lpwstr>
  </property>
</Properties>
</file>